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sldIdLst>
    <p:sldId id="261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168E0398-FBB6-4AD7-94B2-5415BFA98547}">
          <p14:sldIdLst>
            <p14:sldId id="26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2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4DB6D3-91C8-4BB0-BBB3-52BAC6981E1C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FCC1FA-3370-46DE-8962-FA218190B9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99432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BE93-13F1-49BD-8BC1-3FA641B285F5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CFF5E-DE96-4B88-BD9B-5F95559115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BE93-13F1-49BD-8BC1-3FA641B285F5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CFF5E-DE96-4B88-BD9B-5F95559115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BE93-13F1-49BD-8BC1-3FA641B285F5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CFF5E-DE96-4B88-BD9B-5F95559115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BE93-13F1-49BD-8BC1-3FA641B285F5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CFF5E-DE96-4B88-BD9B-5F95559115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BE93-13F1-49BD-8BC1-3FA641B285F5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CFF5E-DE96-4B88-BD9B-5F95559115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BE93-13F1-49BD-8BC1-3FA641B285F5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CFF5E-DE96-4B88-BD9B-5F95559115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BE93-13F1-49BD-8BC1-3FA641B285F5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CFF5E-DE96-4B88-BD9B-5F95559115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BE93-13F1-49BD-8BC1-3FA641B285F5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CFF5E-DE96-4B88-BD9B-5F95559115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BE93-13F1-49BD-8BC1-3FA641B285F5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CFF5E-DE96-4B88-BD9B-5F95559115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BE93-13F1-49BD-8BC1-3FA641B285F5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CFF5E-DE96-4B88-BD9B-5F95559115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BE93-13F1-49BD-8BC1-3FA641B285F5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A6CFF5E-DE96-4B88-BD9B-5F95559115A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3803DC7-65AF-44C4-8204-959DED3373E9}" type="datetimeFigureOut">
              <a:rPr lang="ru-RU" smtClean="0">
                <a:solidFill>
                  <a:srgbClr val="465E9C"/>
                </a:solidFill>
              </a:rPr>
              <a:pPr/>
              <a:t>09.02.2023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4A0F8EE-A75D-4B46-BEC8-058FF55DDF2E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Информационный стенд 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ООО «Школьное питание»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27984" y="1556792"/>
            <a:ext cx="2376264" cy="504056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ПИТАНИЕ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35896" y="1988840"/>
            <a:ext cx="4572000" cy="36009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  </a:t>
            </a: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Есть </a:t>
            </a:r>
            <a:r>
              <a:rPr lang="ru-RU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вопросы? </a:t>
            </a:r>
          </a:p>
          <a:p>
            <a:r>
              <a:rPr lang="ru-RU" sz="1100" b="1" dirty="0">
                <a:solidFill>
                  <a:schemeClr val="accent4">
                    <a:lumMod val="50000"/>
                  </a:schemeClr>
                </a:solidFill>
              </a:rPr>
              <a:t>      </a:t>
            </a:r>
            <a:endParaRPr lang="ru-RU" sz="11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sz="11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</a:t>
            </a:r>
            <a:r>
              <a:rPr lang="ru-RU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Звоните</a:t>
            </a:r>
            <a:r>
              <a:rPr lang="ru-RU" sz="1400" b="1" dirty="0">
                <a:solidFill>
                  <a:schemeClr val="accent4">
                    <a:lumMod val="50000"/>
                  </a:schemeClr>
                </a:solidFill>
              </a:rPr>
              <a:t>: </a:t>
            </a:r>
            <a:r>
              <a:rPr lang="ru-RU" sz="1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тел/факс: +7 (8552) 53-72-46</a:t>
            </a:r>
          </a:p>
          <a:p>
            <a:r>
              <a:rPr lang="ru-RU" sz="1400" b="1" dirty="0">
                <a:solidFill>
                  <a:schemeClr val="accent4">
                    <a:lumMod val="50000"/>
                  </a:schemeClr>
                </a:solidFill>
              </a:rPr>
              <a:t>     </a:t>
            </a:r>
            <a:r>
              <a:rPr lang="ru-RU" sz="1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Пишите</a:t>
            </a:r>
            <a:r>
              <a:rPr lang="ru-RU" sz="1400" b="1" dirty="0">
                <a:solidFill>
                  <a:schemeClr val="accent4">
                    <a:lumMod val="50000"/>
                  </a:schemeClr>
                </a:solidFill>
              </a:rPr>
              <a:t>: </a:t>
            </a:r>
            <a:r>
              <a:rPr lang="en-US" sz="1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shcooleat@yandex.ru</a:t>
            </a:r>
            <a:endParaRPr lang="ru-RU" sz="1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endParaRPr lang="ru-RU" sz="1100" b="1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   Для обратной связи укажите, </a:t>
            </a:r>
          </a:p>
          <a:p>
            <a:r>
              <a:rPr lang="ru-RU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   пожалуйста:</a:t>
            </a:r>
          </a:p>
          <a:p>
            <a:r>
              <a:rPr lang="ru-RU" sz="1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-    </a:t>
            </a:r>
            <a:r>
              <a:rPr lang="ru-RU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Ф.И.О.</a:t>
            </a:r>
            <a:endParaRPr lang="ru-RU" sz="1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lang="ru-RU" sz="1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-    номер </a:t>
            </a:r>
            <a:r>
              <a:rPr lang="ru-RU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СОШ</a:t>
            </a:r>
            <a:endParaRPr lang="ru-RU" sz="1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lang="ru-RU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-    телефон</a:t>
            </a:r>
            <a:endParaRPr lang="ru-RU" sz="1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lang="ru-RU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-    электронную почту</a:t>
            </a:r>
          </a:p>
          <a:p>
            <a:endParaRPr lang="ru-RU" sz="1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Всегда готовы организовать</a:t>
            </a:r>
          </a:p>
          <a:p>
            <a:pPr algn="ctr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встречу для конструктивного </a:t>
            </a:r>
          </a:p>
          <a:p>
            <a:pPr algn="ctr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решения вопросов по питанию</a:t>
            </a:r>
          </a:p>
        </p:txBody>
      </p:sp>
      <p:pic>
        <p:nvPicPr>
          <p:cNvPr id="5" name="Picture 6" descr="ÐÐ°ÑÑÐ¸Ð½ÐºÐ¸ Ð¿Ð¾ Ð·Ð°Ð¿ÑÐ¾ÑÑ envelop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420888"/>
            <a:ext cx="576064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Объект 4" descr="ÐÐ°ÑÑÐ¸Ð½ÐºÐ¸ Ð¿Ð¾ Ð·Ð°Ð¿ÑÐ¾ÑÑ Ð¿Ð¸ÑÐ°Ð½Ð¸Ðµ Ð² Ð´ÐµÑÑÐºÐ¾Ð¼ ÑÐ°Ð´Ñ ÑÐ¾ÑÐ¾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7457" y="1988840"/>
            <a:ext cx="2188432" cy="310839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484211" y="1330711"/>
            <a:ext cx="8352928" cy="454656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814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</TotalTime>
  <Words>53</Words>
  <Application>Microsoft Office PowerPoint</Application>
  <PresentationFormat>Экран (4:3)</PresentationFormat>
  <Paragraphs>17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Поток</vt:lpstr>
      <vt:lpstr>Информационный стенд  ООО «Школьное питание»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Admin</cp:lastModifiedBy>
  <cp:revision>32</cp:revision>
  <dcterms:created xsi:type="dcterms:W3CDTF">2019-12-16T10:57:35Z</dcterms:created>
  <dcterms:modified xsi:type="dcterms:W3CDTF">2023-02-09T07:42:13Z</dcterms:modified>
</cp:coreProperties>
</file>